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78" r:id="rId7"/>
    <p:sldId id="261" r:id="rId8"/>
    <p:sldId id="266" r:id="rId9"/>
    <p:sldId id="272" r:id="rId10"/>
    <p:sldId id="267" r:id="rId11"/>
    <p:sldId id="273" r:id="rId12"/>
    <p:sldId id="268" r:id="rId13"/>
    <p:sldId id="274" r:id="rId14"/>
    <p:sldId id="262" r:id="rId15"/>
    <p:sldId id="269" r:id="rId16"/>
    <p:sldId id="275" r:id="rId17"/>
    <p:sldId id="270" r:id="rId18"/>
    <p:sldId id="276" r:id="rId19"/>
    <p:sldId id="271" r:id="rId20"/>
    <p:sldId id="277" r:id="rId21"/>
    <p:sldId id="263" r:id="rId22"/>
    <p:sldId id="264" r:id="rId23"/>
    <p:sldId id="26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58" d="100"/>
          <a:sy n="158" d="100"/>
        </p:scale>
        <p:origin x="1880" y="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36.wmf"/><Relationship Id="rId7" Type="http://schemas.openxmlformats.org/officeDocument/2006/relationships/image" Target="../media/image4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34.wmf"/><Relationship Id="rId7" Type="http://schemas.openxmlformats.org/officeDocument/2006/relationships/image" Target="../media/image51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5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4.wmf"/><Relationship Id="rId7" Type="http://schemas.openxmlformats.org/officeDocument/2006/relationships/image" Target="../media/image55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19.wmf"/><Relationship Id="rId7" Type="http://schemas.openxmlformats.org/officeDocument/2006/relationships/image" Target="../media/image36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2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19.wmf"/><Relationship Id="rId7" Type="http://schemas.openxmlformats.org/officeDocument/2006/relationships/image" Target="../media/image36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20.wmf"/><Relationship Id="rId9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19.wmf"/><Relationship Id="rId7" Type="http://schemas.openxmlformats.org/officeDocument/2006/relationships/image" Target="../media/image36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10" Type="http://schemas.openxmlformats.org/officeDocument/2006/relationships/image" Target="../media/image40.wmf"/><Relationship Id="rId4" Type="http://schemas.openxmlformats.org/officeDocument/2006/relationships/image" Target="../media/image20.wmf"/><Relationship Id="rId9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19.wmf"/><Relationship Id="rId7" Type="http://schemas.openxmlformats.org/officeDocument/2006/relationships/image" Target="../media/image36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0" Type="http://schemas.openxmlformats.org/officeDocument/2006/relationships/image" Target="../media/image43.wmf"/><Relationship Id="rId4" Type="http://schemas.openxmlformats.org/officeDocument/2006/relationships/image" Target="../media/image20.wmf"/><Relationship Id="rId9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6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96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48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28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2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531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99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6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97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83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36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22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55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11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8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image" Target="../media/image34.wmf"/><Relationship Id="rId18" Type="http://schemas.openxmlformats.org/officeDocument/2006/relationships/oleObject" Target="../embeddings/oleObject63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42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60.bin"/><Relationship Id="rId17" Type="http://schemas.openxmlformats.org/officeDocument/2006/relationships/image" Target="../media/image36.wmf"/><Relationship Id="rId25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2.bin"/><Relationship Id="rId20" Type="http://schemas.openxmlformats.org/officeDocument/2006/relationships/oleObject" Target="../embeddings/oleObject64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20.wmf"/><Relationship Id="rId24" Type="http://schemas.openxmlformats.org/officeDocument/2006/relationships/oleObject" Target="../embeddings/oleObject66.bin"/><Relationship Id="rId5" Type="http://schemas.openxmlformats.org/officeDocument/2006/relationships/image" Target="../media/image17.wmf"/><Relationship Id="rId15" Type="http://schemas.openxmlformats.org/officeDocument/2006/relationships/image" Target="../media/image35.wmf"/><Relationship Id="rId23" Type="http://schemas.openxmlformats.org/officeDocument/2006/relationships/image" Target="../media/image43.wmf"/><Relationship Id="rId10" Type="http://schemas.openxmlformats.org/officeDocument/2006/relationships/oleObject" Target="../embeddings/oleObject59.bin"/><Relationship Id="rId19" Type="http://schemas.openxmlformats.org/officeDocument/2006/relationships/image" Target="../media/image37.wmf"/><Relationship Id="rId4" Type="http://schemas.openxmlformats.org/officeDocument/2006/relationships/oleObject" Target="../embeddings/oleObject56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61.bin"/><Relationship Id="rId22" Type="http://schemas.openxmlformats.org/officeDocument/2006/relationships/oleObject" Target="../embeddings/oleObject6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image" Target="../media/image44.wmf"/><Relationship Id="rId18" Type="http://schemas.openxmlformats.org/officeDocument/2006/relationships/oleObject" Target="../embeddings/oleObject75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72.bin"/><Relationship Id="rId1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4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37.wmf"/><Relationship Id="rId5" Type="http://schemas.openxmlformats.org/officeDocument/2006/relationships/image" Target="../media/image34.wmf"/><Relationship Id="rId15" Type="http://schemas.openxmlformats.org/officeDocument/2006/relationships/image" Target="../media/image45.wmf"/><Relationship Id="rId10" Type="http://schemas.openxmlformats.org/officeDocument/2006/relationships/oleObject" Target="../embeddings/oleObject71.bin"/><Relationship Id="rId19" Type="http://schemas.openxmlformats.org/officeDocument/2006/relationships/image" Target="../media/image47.wmf"/><Relationship Id="rId4" Type="http://schemas.openxmlformats.org/officeDocument/2006/relationships/oleObject" Target="../embeddings/oleObject68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7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84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81.bin"/><Relationship Id="rId17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3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8.bin"/><Relationship Id="rId11" Type="http://schemas.openxmlformats.org/officeDocument/2006/relationships/image" Target="../media/image35.wmf"/><Relationship Id="rId5" Type="http://schemas.openxmlformats.org/officeDocument/2006/relationships/image" Target="../media/image17.wmf"/><Relationship Id="rId15" Type="http://schemas.openxmlformats.org/officeDocument/2006/relationships/image" Target="../media/image50.wmf"/><Relationship Id="rId10" Type="http://schemas.openxmlformats.org/officeDocument/2006/relationships/oleObject" Target="../embeddings/oleObject80.bin"/><Relationship Id="rId19" Type="http://schemas.openxmlformats.org/officeDocument/2006/relationships/image" Target="../media/image52.wmf"/><Relationship Id="rId4" Type="http://schemas.openxmlformats.org/officeDocument/2006/relationships/oleObject" Target="../embeddings/oleObject77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8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13" Type="http://schemas.openxmlformats.org/officeDocument/2006/relationships/image" Target="../media/image49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89.bin"/><Relationship Id="rId17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1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6.bin"/><Relationship Id="rId11" Type="http://schemas.openxmlformats.org/officeDocument/2006/relationships/image" Target="../media/image35.wmf"/><Relationship Id="rId5" Type="http://schemas.openxmlformats.org/officeDocument/2006/relationships/image" Target="../media/image17.wmf"/><Relationship Id="rId15" Type="http://schemas.openxmlformats.org/officeDocument/2006/relationships/image" Target="../media/image50.wmf"/><Relationship Id="rId10" Type="http://schemas.openxmlformats.org/officeDocument/2006/relationships/oleObject" Target="../embeddings/oleObject88.bin"/><Relationship Id="rId4" Type="http://schemas.openxmlformats.org/officeDocument/2006/relationships/oleObject" Target="../embeddings/oleObject85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9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5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100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97.bin"/><Relationship Id="rId17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9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35.wmf"/><Relationship Id="rId5" Type="http://schemas.openxmlformats.org/officeDocument/2006/relationships/image" Target="../media/image17.wmf"/><Relationship Id="rId15" Type="http://schemas.openxmlformats.org/officeDocument/2006/relationships/image" Target="../media/image50.wmf"/><Relationship Id="rId10" Type="http://schemas.openxmlformats.org/officeDocument/2006/relationships/oleObject" Target="../embeddings/oleObject96.bin"/><Relationship Id="rId19" Type="http://schemas.openxmlformats.org/officeDocument/2006/relationships/image" Target="../media/image43.wmf"/><Relationship Id="rId4" Type="http://schemas.openxmlformats.org/officeDocument/2006/relationships/oleObject" Target="../embeddings/oleObject93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9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5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13" Type="http://schemas.openxmlformats.org/officeDocument/2006/relationships/image" Target="../media/image58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10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03.bin"/><Relationship Id="rId11" Type="http://schemas.openxmlformats.org/officeDocument/2006/relationships/image" Target="../media/image57.wmf"/><Relationship Id="rId5" Type="http://schemas.openxmlformats.org/officeDocument/2006/relationships/image" Target="../media/image34.wmf"/><Relationship Id="rId15" Type="http://schemas.openxmlformats.org/officeDocument/2006/relationships/image" Target="../media/image59.wmf"/><Relationship Id="rId10" Type="http://schemas.openxmlformats.org/officeDocument/2006/relationships/oleObject" Target="../embeddings/oleObject105.bin"/><Relationship Id="rId4" Type="http://schemas.openxmlformats.org/officeDocument/2006/relationships/oleObject" Target="../embeddings/oleObject102.bin"/><Relationship Id="rId9" Type="http://schemas.openxmlformats.org/officeDocument/2006/relationships/image" Target="../media/image56.wmf"/><Relationship Id="rId14" Type="http://schemas.openxmlformats.org/officeDocument/2006/relationships/oleObject" Target="../embeddings/oleObject10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60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1.bin"/><Relationship Id="rId13" Type="http://schemas.openxmlformats.org/officeDocument/2006/relationships/image" Target="../media/image34.wmf"/><Relationship Id="rId18" Type="http://schemas.openxmlformats.org/officeDocument/2006/relationships/oleObject" Target="../embeddings/oleObject116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13.bin"/><Relationship Id="rId1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5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10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35.wmf"/><Relationship Id="rId10" Type="http://schemas.openxmlformats.org/officeDocument/2006/relationships/oleObject" Target="../embeddings/oleObject112.bin"/><Relationship Id="rId19" Type="http://schemas.openxmlformats.org/officeDocument/2006/relationships/image" Target="../media/image37.wmf"/><Relationship Id="rId4" Type="http://schemas.openxmlformats.org/officeDocument/2006/relationships/oleObject" Target="../embeddings/oleObject109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11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6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1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20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2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6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2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30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2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1.wmf"/><Relationship Id="rId5" Type="http://schemas.openxmlformats.org/officeDocument/2006/relationships/image" Target="../media/image26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3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34.wmf"/><Relationship Id="rId18" Type="http://schemas.openxmlformats.org/officeDocument/2006/relationships/oleObject" Target="../embeddings/oleObject43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38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35.wmf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37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4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34.wmf"/><Relationship Id="rId18" Type="http://schemas.openxmlformats.org/officeDocument/2006/relationships/oleObject" Target="../embeddings/oleObject52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39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35.wmf"/><Relationship Id="rId23" Type="http://schemas.openxmlformats.org/officeDocument/2006/relationships/image" Target="../media/image40.wmf"/><Relationship Id="rId10" Type="http://schemas.openxmlformats.org/officeDocument/2006/relationships/oleObject" Target="../embeddings/oleObject48.bin"/><Relationship Id="rId19" Type="http://schemas.openxmlformats.org/officeDocument/2006/relationships/image" Target="../media/image37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50.bin"/><Relationship Id="rId22" Type="http://schemas.openxmlformats.org/officeDocument/2006/relationships/oleObject" Target="../embeddings/oleObject5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4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Day </a:t>
            </a:r>
            <a:r>
              <a:rPr lang="en-CA" smtClean="0"/>
              <a:t>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Spatial Descriptions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7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660649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8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462087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9" name="Equation" r:id="rId8" imgW="152280" imgH="215640" progId="Equation.3">
                  <p:embed/>
                </p:oleObj>
              </mc:Choice>
              <mc:Fallback>
                <p:oleObj name="Equation" r:id="rId8" imgW="15228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90988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0" name="Equation" r:id="rId10" imgW="190440" imgH="215640" progId="Equation.3">
                  <p:embed/>
                </p:oleObj>
              </mc:Choice>
              <mc:Fallback>
                <p:oleObj name="Equation" r:id="rId10" imgW="19044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443287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1" name="Equation" r:id="rId12" imgW="164880" imgH="228600" progId="Equation.3">
                  <p:embed/>
                </p:oleObj>
              </mc:Choice>
              <mc:Fallback>
                <p:oleObj name="Equation" r:id="rId12" imgW="16488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26463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2" name="Equation" r:id="rId14" imgW="177480" imgH="228600" progId="Equation.3">
                  <p:embed/>
                </p:oleObj>
              </mc:Choice>
              <mc:Fallback>
                <p:oleObj name="Equation" r:id="rId14" imgW="17748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4478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3" name="Equation" r:id="rId16" imgW="164880" imgH="228600" progId="Equation.3">
                  <p:embed/>
                </p:oleObj>
              </mc:Choice>
              <mc:Fallback>
                <p:oleObj name="Equation" r:id="rId16" imgW="16488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8956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4" name="Equation" r:id="rId18" imgW="215640" imgH="215640" progId="Equation.3">
                  <p:embed/>
                </p:oleObj>
              </mc:Choice>
              <mc:Fallback>
                <p:oleObj name="Equation" r:id="rId18" imgW="21564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4432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30500" y="4800600"/>
          <a:ext cx="36830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5" name="Equation" r:id="rId20" imgW="1841400" imgH="457200" progId="Equation.3">
                  <p:embed/>
                </p:oleObj>
              </mc:Choice>
              <mc:Fallback>
                <p:oleObj name="Equation" r:id="rId20" imgW="184140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4800600"/>
                        <a:ext cx="36830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6324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6553200" y="1398588"/>
          <a:ext cx="10668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6" name="Equation" r:id="rId22" imgW="533160" imgH="457200" progId="Equation.3">
                  <p:embed/>
                </p:oleObj>
              </mc:Choice>
              <mc:Fallback>
                <p:oleObj name="Equation" r:id="rId22" imgW="533160" imgH="4572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398588"/>
                        <a:ext cx="10668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019800" y="685800"/>
            <a:ext cx="1839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point expressed</a:t>
            </a:r>
          </a:p>
          <a:p>
            <a:r>
              <a:rPr lang="en-US" dirty="0" smtClean="0"/>
              <a:t>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743200" y="3048000"/>
            <a:ext cx="27432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15"/>
          <p:cNvGraphicFramePr>
            <a:graphicFrameLocks noChangeAspect="1"/>
          </p:cNvGraphicFramePr>
          <p:nvPr/>
        </p:nvGraphicFramePr>
        <p:xfrm>
          <a:off x="3962400" y="3124200"/>
          <a:ext cx="3810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7" name="Equation" r:id="rId24" imgW="190440" imgH="228600" progId="Equation.3">
                  <p:embed/>
                </p:oleObj>
              </mc:Choice>
              <mc:Fallback>
                <p:oleObj name="Equation" r:id="rId24" imgW="19044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124200"/>
                        <a:ext cx="3810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translation vector      can be interpreted as a coordinate transformation of a point from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to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33800" y="838200"/>
          <a:ext cx="3556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3" name="Equation" r:id="rId3" imgW="177480" imgH="253800" progId="Equation.3">
                  <p:embed/>
                </p:oleObj>
              </mc:Choice>
              <mc:Fallback>
                <p:oleObj name="Equation" r:id="rId3" imgW="177480" imgH="253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838200"/>
                        <a:ext cx="3556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2" name="Equation" r:id="rId4" imgW="164880" imgH="228600" progId="Equation.3">
                  <p:embed/>
                </p:oleObj>
              </mc:Choice>
              <mc:Fallback>
                <p:oleObj name="Equation" r:id="rId4" imgW="16488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26463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3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4478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4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8956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5" name="Equation" r:id="rId10" imgW="215640" imgH="215640" progId="Equation.3">
                  <p:embed/>
                </p:oleObj>
              </mc:Choice>
              <mc:Fallback>
                <p:oleObj name="Equation" r:id="rId10" imgW="21564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4432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628900" y="4800600"/>
          <a:ext cx="38862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6" name="Equation" r:id="rId12" imgW="1942920" imgH="457200" progId="Equation.3">
                  <p:embed/>
                </p:oleObj>
              </mc:Choice>
              <mc:Fallback>
                <p:oleObj name="Equation" r:id="rId12" imgW="194292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4800600"/>
                        <a:ext cx="38862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1752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304800" y="1524000"/>
          <a:ext cx="12954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7" name="Equation" r:id="rId14" imgW="647640" imgH="457200" progId="Equation.3">
                  <p:embed/>
                </p:oleObj>
              </mc:Choice>
              <mc:Fallback>
                <p:oleObj name="Equation" r:id="rId14" imgW="64764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0"/>
                        <a:ext cx="12954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Oval 28"/>
          <p:cNvSpPr/>
          <p:nvPr/>
        </p:nvSpPr>
        <p:spPr>
          <a:xfrm>
            <a:off x="44958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4889500" y="1524000"/>
          <a:ext cx="11176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8" name="Equation" r:id="rId16" imgW="558720" imgH="457200" progId="Equation.3">
                  <p:embed/>
                </p:oleObj>
              </mc:Choice>
              <mc:Fallback>
                <p:oleObj name="Equation" r:id="rId16" imgW="558720" imgH="4572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1524000"/>
                        <a:ext cx="11176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1828800" y="2057400"/>
            <a:ext cx="27432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5"/>
          <p:cNvGraphicFramePr>
            <a:graphicFrameLocks noChangeAspect="1"/>
          </p:cNvGraphicFramePr>
          <p:nvPr/>
        </p:nvGraphicFramePr>
        <p:xfrm>
          <a:off x="3098800" y="2192338"/>
          <a:ext cx="2794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9" name="Equation" r:id="rId18" imgW="139680" imgH="177480" progId="Equation.3">
                  <p:embed/>
                </p:oleObj>
              </mc:Choice>
              <mc:Fallback>
                <p:oleObj name="Equation" r:id="rId18" imgW="139680" imgH="177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2192338"/>
                        <a:ext cx="27940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translation vector      can be interpreted as an operator that takes a point and moves it to a new point in the same frame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71900" y="925513"/>
          <a:ext cx="2794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7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900" y="925513"/>
                        <a:ext cx="27940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suppose that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is rotated relative to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57600" y="5227637"/>
            <a:ext cx="16002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944394" y="385524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94163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0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94163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255837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1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255837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3132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988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23703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404971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2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04971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98637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3" name="Equation" r:id="rId10" imgW="177480" imgH="228600" progId="Equation.3">
                  <p:embed/>
                </p:oleObj>
              </mc:Choice>
              <mc:Fallback>
                <p:oleObj name="Equation" r:id="rId10" imgW="1774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98637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160837"/>
          <a:ext cx="863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4" name="Equation" r:id="rId12" imgW="431640" imgH="228600" progId="Equation.3">
                  <p:embed/>
                </p:oleObj>
              </mc:Choice>
              <mc:Fallback>
                <p:oleObj name="Equation" r:id="rId12" imgW="43164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160837"/>
                        <a:ext cx="863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854554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520151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4342606" y="4313237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4" idx="0"/>
          </p:cNvCxnSpPr>
          <p:nvPr/>
        </p:nvCxnSpPr>
        <p:spPr>
          <a:xfrm rot="5400000" flipH="1" flipV="1">
            <a:off x="3162300" y="4732337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257800" y="3398837"/>
            <a:ext cx="11430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>
            <a:off x="5486400" y="4313237"/>
            <a:ext cx="9144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902074"/>
          <a:ext cx="254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5" name="Equation" r:id="rId14" imgW="126720" imgH="177480" progId="Equation.3">
                  <p:embed/>
                </p:oleObj>
              </mc:Choice>
              <mc:Fallback>
                <p:oleObj name="Equation" r:id="rId14" imgW="126720" imgH="177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3902074"/>
                        <a:ext cx="254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8" name="Object 2"/>
          <p:cNvGraphicFramePr>
            <a:graphicFrameLocks noChangeAspect="1"/>
          </p:cNvGraphicFramePr>
          <p:nvPr/>
        </p:nvGraphicFramePr>
        <p:xfrm>
          <a:off x="6883400" y="3627437"/>
          <a:ext cx="660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6" name="Equation" r:id="rId16" imgW="330120" imgH="177480" progId="Equation.3">
                  <p:embed/>
                </p:oleObj>
              </mc:Choice>
              <mc:Fallback>
                <p:oleObj name="Equation" r:id="rId16" imgW="330120" imgH="177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3400" y="3627437"/>
                        <a:ext cx="6604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9" name="Object 2"/>
          <p:cNvGraphicFramePr>
            <a:graphicFrameLocks noChangeAspect="1"/>
          </p:cNvGraphicFramePr>
          <p:nvPr/>
        </p:nvGraphicFramePr>
        <p:xfrm>
          <a:off x="4216400" y="5456237"/>
          <a:ext cx="7112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7" name="Equation" r:id="rId18" imgW="355320" imgH="177480" progId="Equation.3">
                  <p:embed/>
                </p:oleObj>
              </mc:Choice>
              <mc:Fallback>
                <p:oleObj name="Equation" r:id="rId18" imgW="355320" imgH="177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5456237"/>
                        <a:ext cx="7112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orientation of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3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879725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4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193925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5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878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6" name="Equation" r:id="rId10" imgW="177480" imgH="228600" progId="Equation.3">
                  <p:embed/>
                </p:oleObj>
              </mc:Choice>
              <mc:Fallback>
                <p:oleObj name="Equation" r:id="rId10" imgW="1774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36725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7" name="Equation" r:id="rId12" imgW="431640" imgH="228600" progId="Equation.3">
                  <p:embed/>
                </p:oleObj>
              </mc:Choice>
              <mc:Fallback>
                <p:oleObj name="Equation" r:id="rId12" imgW="43164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098925"/>
                        <a:ext cx="863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8" name="Equation" r:id="rId14" imgW="126720" imgH="177480" progId="Equation.3">
                  <p:embed/>
                </p:oleObj>
              </mc:Choice>
              <mc:Fallback>
                <p:oleObj name="Equation" r:id="rId14" imgW="126720" imgH="177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3840162"/>
                        <a:ext cx="254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895600" y="4891088"/>
          <a:ext cx="2700337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9" name="Equation" r:id="rId16" imgW="1333440" imgH="482400" progId="Equation.3">
                  <p:embed/>
                </p:oleObj>
              </mc:Choice>
              <mc:Fallback>
                <p:oleObj name="Equation" r:id="rId16" imgW="1333440" imgH="48240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891088"/>
                        <a:ext cx="2700337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rotation matrix      can be interpreted as the orientation of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expressed 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29000" y="838200"/>
          <a:ext cx="3810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1" name="Equation" r:id="rId3" imgW="190440" imgH="253800" progId="Equation.3">
                  <p:embed/>
                </p:oleObj>
              </mc:Choice>
              <mc:Fallback>
                <p:oleObj name="Equation" r:id="rId3" imgW="190440" imgH="253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838200"/>
                        <a:ext cx="3810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879725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1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193925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2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878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3" name="Equation" r:id="rId10" imgW="177480" imgH="228600" progId="Equation.3">
                  <p:embed/>
                </p:oleObj>
              </mc:Choice>
              <mc:Fallback>
                <p:oleObj name="Equation" r:id="rId10" imgW="1774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36725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4" name="Equation" r:id="rId12" imgW="431640" imgH="228600" progId="Equation.3">
                  <p:embed/>
                </p:oleObj>
              </mc:Choice>
              <mc:Fallback>
                <p:oleObj name="Equation" r:id="rId12" imgW="43164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098925"/>
                        <a:ext cx="863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5" name="Equation" r:id="rId14" imgW="126720" imgH="177480" progId="Equation.3">
                  <p:embed/>
                </p:oleObj>
              </mc:Choice>
              <mc:Fallback>
                <p:oleObj name="Equation" r:id="rId14" imgW="126720" imgH="177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3840162"/>
                        <a:ext cx="254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6" name="Equation" r:id="rId16" imgW="1981080" imgH="457200" progId="Equation.3">
                  <p:embed/>
                </p:oleObj>
              </mc:Choice>
              <mc:Fallback>
                <p:oleObj name="Equation" r:id="rId16" imgW="1981080" imgH="45720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4916488"/>
                        <a:ext cx="4011612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295400"/>
          <a:ext cx="10668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7" name="Equation" r:id="rId18" imgW="533160" imgH="457200" progId="Equation.3">
                  <p:embed/>
                </p:oleObj>
              </mc:Choice>
              <mc:Fallback>
                <p:oleObj name="Equation" r:id="rId18" imgW="533160" imgH="457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95400"/>
                        <a:ext cx="10668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rotation matrix      can be interpreted as a coordinate transformation of a point from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to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29000" y="838200"/>
          <a:ext cx="3810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5" name="Equation" r:id="rId3" imgW="190440" imgH="253800" progId="Equation.3">
                  <p:embed/>
                </p:oleObj>
              </mc:Choice>
              <mc:Fallback>
                <p:oleObj name="Equation" r:id="rId3" imgW="190440" imgH="253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838200"/>
                        <a:ext cx="3810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5" name="Equation" r:id="rId4" imgW="164880" imgH="228600" progId="Equation.3">
                  <p:embed/>
                </p:oleObj>
              </mc:Choice>
              <mc:Fallback>
                <p:oleObj name="Equation" r:id="rId4" imgW="16488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878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6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36725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3175000" y="4098925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7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0" y="4098925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8" name="Equation" r:id="rId10" imgW="1981080" imgH="457200" progId="Equation.3">
                  <p:embed/>
                </p:oleObj>
              </mc:Choice>
              <mc:Fallback>
                <p:oleObj name="Equation" r:id="rId10" imgW="1981080" imgH="45720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4916488"/>
                        <a:ext cx="4011612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524000"/>
          <a:ext cx="355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9" name="Equation" r:id="rId12" imgW="177480" imgH="228600" progId="Equation.3">
                  <p:embed/>
                </p:oleObj>
              </mc:Choice>
              <mc:Fallback>
                <p:oleObj name="Equation" r:id="rId12" imgW="17748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524000"/>
                        <a:ext cx="355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al 20"/>
          <p:cNvSpPr/>
          <p:nvPr/>
        </p:nvSpPr>
        <p:spPr>
          <a:xfrm>
            <a:off x="5410200" y="2438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Object 7"/>
          <p:cNvGraphicFramePr>
            <a:graphicFrameLocks noChangeAspect="1"/>
          </p:cNvGraphicFramePr>
          <p:nvPr/>
        </p:nvGraphicFramePr>
        <p:xfrm>
          <a:off x="5689600" y="2209800"/>
          <a:ext cx="4064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0" name="Equation" r:id="rId14" imgW="203040" imgH="228600" progId="Equation.3">
                  <p:embed/>
                </p:oleObj>
              </mc:Choice>
              <mc:Fallback>
                <p:oleObj name="Equation" r:id="rId14" imgW="20304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9600" y="2209800"/>
                        <a:ext cx="4064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Points and Vectors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96774EA-3E3D-40E3-A333-C701572372ED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point : a location in space</a:t>
            </a:r>
          </a:p>
          <a:p>
            <a:r>
              <a:rPr lang="en-CA" dirty="0" smtClean="0"/>
              <a:t>vector : magnitude (length) and direction between two points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91200" y="25908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4" imgW="152280" imgH="164880" progId="Equation.3">
                  <p:embed/>
                </p:oleObj>
              </mc:Choice>
              <mc:Fallback>
                <p:oleObj name="Equation" r:id="rId4" imgW="152280" imgH="1648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590800"/>
                        <a:ext cx="304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49600" y="3886200"/>
          <a:ext cx="25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6" imgW="126720" imgH="164880" progId="Equation.3">
                  <p:embed/>
                </p:oleObj>
              </mc:Choice>
              <mc:Fallback>
                <p:oleObj name="Equation" r:id="rId6" imgW="12672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3886200"/>
                        <a:ext cx="254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4686300" y="3533775"/>
          <a:ext cx="2286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8" imgW="114120" imgH="139680" progId="Equation.3">
                  <p:embed/>
                </p:oleObj>
              </mc:Choice>
              <mc:Fallback>
                <p:oleObj name="Equation" r:id="rId8" imgW="11412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3533775"/>
                        <a:ext cx="228600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rotation matrix      can be interpreted as an operator that takes a point and moves it to a new point in the same frame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92500" y="898525"/>
          <a:ext cx="3048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19" name="Equation" r:id="rId3" imgW="152280" imgH="164880" progId="Equation.3">
                  <p:embed/>
                </p:oleObj>
              </mc:Choice>
              <mc:Fallback>
                <p:oleObj name="Equation" r:id="rId3" imgW="152280" imgH="1648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898525"/>
                        <a:ext cx="30480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Properties of Rotation Matrices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7BC7F72-FFBC-49EC-8653-D11BE33F4A8A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columns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are mutually orthogonal</a:t>
            </a:r>
          </a:p>
          <a:p>
            <a:r>
              <a:rPr lang="en-CA" dirty="0" smtClean="0"/>
              <a:t>each column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unit vector</a:t>
            </a:r>
          </a:p>
          <a:p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det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CA" dirty="0" smtClean="0"/>
              <a:t> (the determinant is equal to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and Translation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6F04AA9-337C-4A5E-B8BE-51E2AAC4C9FD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-1800000">
            <a:off x="5654144" y="2895494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4400000">
            <a:off x="5029888" y="275775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6388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553200" y="23622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3622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4953000" y="1828800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1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828800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334000" y="306228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2" name="Equation" r:id="rId8" imgW="152280" imgH="215640" progId="Equation.3">
                  <p:embed/>
                </p:oleObj>
              </mc:Choice>
              <mc:Fallback>
                <p:oleObj name="Equation" r:id="rId8" imgW="1522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06228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334000" y="3595687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name="Equation" r:id="rId10" imgW="190440" imgH="215640" progId="Equation.3">
                  <p:embed/>
                </p:oleObj>
              </mc:Choice>
              <mc:Fallback>
                <p:oleObj name="Equation" r:id="rId10" imgW="19044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595687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39004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34424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38242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36369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4" name="Equation" r:id="rId12" imgW="164880" imgH="228600" progId="Equation.3">
                  <p:embed/>
                </p:oleObj>
              </mc:Choice>
              <mc:Fallback>
                <p:oleObj name="Equation" r:id="rId12" imgW="1648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36369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24384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5" name="Equation" r:id="rId14" imgW="177480" imgH="228600" progId="Equation.3">
                  <p:embed/>
                </p:oleObj>
              </mc:Choice>
              <mc:Fallback>
                <p:oleObj name="Equation" r:id="rId14" imgW="1774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24384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38862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6" name="Equation" r:id="rId16" imgW="164880" imgH="228600" progId="Equation.3">
                  <p:embed/>
                </p:oleObj>
              </mc:Choice>
              <mc:Fallback>
                <p:oleObj name="Equation" r:id="rId16" imgW="16488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38862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44338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7" name="Equation" r:id="rId18" imgW="215640" imgH="215640" progId="Equation.3">
                  <p:embed/>
                </p:oleObj>
              </mc:Choice>
              <mc:Fallback>
                <p:oleObj name="Equation" r:id="rId18" imgW="21564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44338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746375" y="1379537"/>
          <a:ext cx="365125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7" name="Equation" r:id="rId3" imgW="1803240" imgH="711000" progId="Equation.3">
                  <p:embed/>
                </p:oleObj>
              </mc:Choice>
              <mc:Fallback>
                <p:oleObj name="Equation" r:id="rId3" imgW="1803240" imgH="71100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75" y="1379537"/>
                        <a:ext cx="3651250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FE286EAB-D00E-4887-965C-74739331AA70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choosing a frame (a point and two perpendicular vectors of unit length) allows us to assign coordinates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40400" y="2517775"/>
          <a:ext cx="406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1" name="Equation" r:id="rId4" imgW="203040" imgH="228600" progId="Equation.3">
                  <p:embed/>
                </p:oleObj>
              </mc:Choice>
              <mc:Fallback>
                <p:oleObj name="Equation" r:id="rId4" imgW="20304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0400" y="2517775"/>
                        <a:ext cx="4064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098800" y="3813175"/>
          <a:ext cx="355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2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3813175"/>
                        <a:ext cx="355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400800" y="5181600"/>
          <a:ext cx="22860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3" name="Equation" r:id="rId8" imgW="1143000" imgH="457200" progId="Equation.3">
                  <p:embed/>
                </p:oleObj>
              </mc:Choice>
              <mc:Fallback>
                <p:oleObj name="Equation" r:id="rId8" imgW="11430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181600"/>
                        <a:ext cx="22860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03400" y="52578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1346994" y="47998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27200" y="5181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2794000" y="5029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4" name="Equation" r:id="rId10" imgW="164880" imgH="228600" progId="Equation.3">
                  <p:embed/>
                </p:oleObj>
              </mc:Choice>
              <mc:Fallback>
                <p:oleObj name="Equation" r:id="rId10" imgW="1648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0" y="5029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1638300" y="3733800"/>
          <a:ext cx="355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5" name="Equation" r:id="rId12" imgW="177480" imgH="228600" progId="Equation.3">
                  <p:embed/>
                </p:oleObj>
              </mc:Choice>
              <mc:Fallback>
                <p:oleObj name="Equation" r:id="rId12" imgW="1774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3733800"/>
                        <a:ext cx="355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651000" y="52578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Equation" r:id="rId14" imgW="164880" imgH="228600" progId="Equation.3">
                  <p:embed/>
                </p:oleObj>
              </mc:Choice>
              <mc:Fallback>
                <p:oleObj name="Equation" r:id="rId14" imgW="1648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0" y="52578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990600" y="5334000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7" name="Equation" r:id="rId16" imgW="215640" imgH="215640" progId="Equation.3">
                  <p:embed/>
                </p:oleObj>
              </mc:Choice>
              <mc:Fallback>
                <p:oleObj name="Equation" r:id="rId16" imgW="21564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334000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8" name="Equation" r:id="rId18" imgW="647640" imgH="457200" progId="Equation.3">
                  <p:embed/>
                </p:oleObj>
              </mc:Choice>
              <mc:Fallback>
                <p:oleObj name="Equation" r:id="rId18" imgW="647640" imgH="457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267200"/>
                        <a:ext cx="1295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371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9" name="Equation" r:id="rId20" imgW="685800" imgH="457200" progId="Equation.3">
                  <p:embed/>
                </p:oleObj>
              </mc:Choice>
              <mc:Fallback>
                <p:oleObj name="Equation" r:id="rId20" imgW="685800" imgH="457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276600"/>
                        <a:ext cx="13716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2077A8-5506-4AE6-8069-C17320395491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coordinates change depending on the choice of frame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65800" y="2517775"/>
          <a:ext cx="355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Equation" r:id="rId4" imgW="177480" imgH="228600" progId="Equation.3">
                  <p:embed/>
                </p:oleObj>
              </mc:Choice>
              <mc:Fallback>
                <p:oleObj name="Equation" r:id="rId4" imgW="17748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5800" y="2517775"/>
                        <a:ext cx="355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11500" y="3813175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6" name="Equation" r:id="rId6" imgW="164880" imgH="228600" progId="Equation.3">
                  <p:embed/>
                </p:oleObj>
              </mc:Choice>
              <mc:Fallback>
                <p:oleObj name="Equation" r:id="rId6" imgW="1648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3813175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362700" y="5181600"/>
          <a:ext cx="23622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7" name="Equation" r:id="rId8" imgW="1180800" imgH="457200" progId="Equation.3">
                  <p:embed/>
                </p:oleObj>
              </mc:Choice>
              <mc:Fallback>
                <p:oleObj name="Equation" r:id="rId8" imgW="11808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2700" y="5181600"/>
                        <a:ext cx="23622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28800" y="34290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V="1">
            <a:off x="1372394" y="38854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52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1689100" y="4433888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8" name="Equation" r:id="rId10" imgW="152280" imgH="215640" progId="Equation.3">
                  <p:embed/>
                </p:oleObj>
              </mc:Choice>
              <mc:Fallback>
                <p:oleObj name="Equation" r:id="rId10" imgW="1522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4433888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832100" y="3179763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9" name="Equation" r:id="rId12" imgW="164880" imgH="215640" progId="Equation.3">
                  <p:embed/>
                </p:oleObj>
              </mc:Choice>
              <mc:Fallback>
                <p:oleObj name="Equation" r:id="rId12" imgW="1648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3179763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384300" y="2833688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0" name="Equation" r:id="rId14" imgW="152280" imgH="215640" progId="Equation.3">
                  <p:embed/>
                </p:oleObj>
              </mc:Choice>
              <mc:Fallback>
                <p:oleObj name="Equation" r:id="rId14" imgW="1522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2833688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787400" y="2895600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1" name="Equation" r:id="rId16" imgW="190440" imgH="215640" progId="Equation.3">
                  <p:embed/>
                </p:oleObj>
              </mc:Choice>
              <mc:Fallback>
                <p:oleObj name="Equation" r:id="rId16" imgW="19044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2895600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2" name="Equation" r:id="rId18" imgW="647640" imgH="457200" progId="Equation.3">
                  <p:embed/>
                </p:oleObj>
              </mc:Choice>
              <mc:Fallback>
                <p:oleObj name="Equation" r:id="rId18" imgW="647640" imgH="457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267200"/>
                        <a:ext cx="1295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549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3" name="Equation" r:id="rId20" imgW="774360" imgH="457200" progId="Equation.3">
                  <p:embed/>
                </p:oleObj>
              </mc:Choice>
              <mc:Fallback>
                <p:oleObj name="Equation" r:id="rId20" imgW="774360" imgH="457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276600"/>
                        <a:ext cx="1549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Dot Product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4BFFF94-501B-467F-9D95-A8A87C939112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dot product of two vectors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762000" y="1447800"/>
          <a:ext cx="1092200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7" name="Equation" r:id="rId4" imgW="545760" imgH="939600" progId="Equation.3">
                  <p:embed/>
                </p:oleObj>
              </mc:Choice>
              <mc:Fallback>
                <p:oleObj name="Equation" r:id="rId4" imgW="545760" imgH="939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1092200" cy="216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9" name="Object 1"/>
          <p:cNvGraphicFramePr>
            <a:graphicFrameLocks noChangeAspect="1"/>
          </p:cNvGraphicFramePr>
          <p:nvPr/>
        </p:nvGraphicFramePr>
        <p:xfrm>
          <a:off x="2209800" y="1447800"/>
          <a:ext cx="1066800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8" name="Equation" r:id="rId6" imgW="533160" imgH="939600" progId="Equation.3">
                  <p:embed/>
                </p:oleObj>
              </mc:Choice>
              <mc:Fallback>
                <p:oleObj name="Equation" r:id="rId6" imgW="533160" imgH="939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447800"/>
                        <a:ext cx="1066800" cy="216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0" name="Object 1"/>
          <p:cNvGraphicFramePr>
            <a:graphicFrameLocks noChangeAspect="1"/>
          </p:cNvGraphicFramePr>
          <p:nvPr/>
        </p:nvGraphicFramePr>
        <p:xfrm>
          <a:off x="4038600" y="2195513"/>
          <a:ext cx="41148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9" name="Equation" r:id="rId8" imgW="2057400" imgH="241200" progId="Equation.3">
                  <p:embed/>
                </p:oleObj>
              </mc:Choice>
              <mc:Fallback>
                <p:oleObj name="Equation" r:id="rId8" imgW="2057400" imgH="2412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195513"/>
                        <a:ext cx="411480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3619500" y="42672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657600" y="525780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991100" y="4762500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257800" y="5029200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141" name="Object 1"/>
          <p:cNvGraphicFramePr>
            <a:graphicFrameLocks noChangeAspect="1"/>
          </p:cNvGraphicFramePr>
          <p:nvPr/>
        </p:nvGraphicFramePr>
        <p:xfrm>
          <a:off x="4953000" y="4038600"/>
          <a:ext cx="25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0" name="Equation" r:id="rId10" imgW="126720" imgH="139680" progId="Equation.3">
                  <p:embed/>
                </p:oleObj>
              </mc:Choice>
              <mc:Fallback>
                <p:oleObj name="Equation" r:id="rId10" imgW="126720" imgH="1396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038600"/>
                        <a:ext cx="25400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2" name="Object 1"/>
          <p:cNvGraphicFramePr>
            <a:graphicFrameLocks noChangeAspect="1"/>
          </p:cNvGraphicFramePr>
          <p:nvPr/>
        </p:nvGraphicFramePr>
        <p:xfrm>
          <a:off x="6096000" y="5410200"/>
          <a:ext cx="2286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1" name="Equation" r:id="rId12" imgW="114120" imgH="139680" progId="Equation.3">
                  <p:embed/>
                </p:oleObj>
              </mc:Choice>
              <mc:Fallback>
                <p:oleObj name="Equation" r:id="rId12" imgW="114120" imgH="1396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410200"/>
                        <a:ext cx="22860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3" name="Object 1"/>
          <p:cNvGraphicFramePr>
            <a:graphicFrameLocks noChangeAspect="1"/>
          </p:cNvGraphicFramePr>
          <p:nvPr/>
        </p:nvGraphicFramePr>
        <p:xfrm>
          <a:off x="4495800" y="4800600"/>
          <a:ext cx="254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2" name="Equation" r:id="rId14" imgW="126720" imgH="177480" progId="Equation.3">
                  <p:embed/>
                </p:oleObj>
              </mc:Choice>
              <mc:Fallback>
                <p:oleObj name="Equation" r:id="rId14" imgW="126720" imgH="177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800600"/>
                        <a:ext cx="2540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5" name="Object 1"/>
          <p:cNvGraphicFramePr>
            <a:graphicFrameLocks noChangeAspect="1"/>
          </p:cNvGraphicFramePr>
          <p:nvPr/>
        </p:nvGraphicFramePr>
        <p:xfrm>
          <a:off x="4038600" y="5562600"/>
          <a:ext cx="1066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3" name="Equation" r:id="rId16" imgW="533160" imgH="253800" progId="Equation.3">
                  <p:embed/>
                </p:oleObj>
              </mc:Choice>
              <mc:Fallback>
                <p:oleObj name="Equation" r:id="rId16" imgW="533160" imgH="2538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562600"/>
                        <a:ext cx="10668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3657600" y="5486400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46" name="Object 18"/>
          <p:cNvGraphicFramePr>
            <a:graphicFrameLocks noChangeAspect="1"/>
          </p:cNvGraphicFramePr>
          <p:nvPr/>
        </p:nvGraphicFramePr>
        <p:xfrm>
          <a:off x="4038600" y="2843213"/>
          <a:ext cx="21082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4" name="Equation" r:id="rId18" imgW="1054080" imgH="253800" progId="Equation.3">
                  <p:embed/>
                </p:oleObj>
              </mc:Choice>
              <mc:Fallback>
                <p:oleObj name="Equation" r:id="rId18" imgW="1054080" imgH="2538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43213"/>
                        <a:ext cx="2108200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Vector Projection and Rejection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4BFFF94-501B-467F-9D95-A8A87C939112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u and v are unit vectors (have magnitude equal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) then the projection becomes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714500" y="1447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52600" y="243840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3086100" y="1943100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352800" y="2209800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141" name="Object 1"/>
          <p:cNvGraphicFramePr>
            <a:graphicFrameLocks noChangeAspect="1"/>
          </p:cNvGraphicFramePr>
          <p:nvPr/>
        </p:nvGraphicFramePr>
        <p:xfrm>
          <a:off x="3048000" y="1219200"/>
          <a:ext cx="25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5" name="Equation" r:id="rId4" imgW="126720" imgH="139680" progId="Equation.3">
                  <p:embed/>
                </p:oleObj>
              </mc:Choice>
              <mc:Fallback>
                <p:oleObj name="Equation" r:id="rId4" imgW="1267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219200"/>
                        <a:ext cx="25400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2" name="Object 1"/>
          <p:cNvGraphicFramePr>
            <a:graphicFrameLocks noChangeAspect="1"/>
          </p:cNvGraphicFramePr>
          <p:nvPr/>
        </p:nvGraphicFramePr>
        <p:xfrm>
          <a:off x="4191000" y="2590800"/>
          <a:ext cx="2286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6" name="Equation" r:id="rId6" imgW="114120" imgH="139680" progId="Equation.3">
                  <p:embed/>
                </p:oleObj>
              </mc:Choice>
              <mc:Fallback>
                <p:oleObj name="Equation" r:id="rId6" imgW="114120" imgH="1396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590800"/>
                        <a:ext cx="22860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3" name="Object 1"/>
          <p:cNvGraphicFramePr>
            <a:graphicFrameLocks noChangeAspect="1"/>
          </p:cNvGraphicFramePr>
          <p:nvPr/>
        </p:nvGraphicFramePr>
        <p:xfrm>
          <a:off x="2590800" y="1981200"/>
          <a:ext cx="254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7" name="Equation" r:id="rId8" imgW="126720" imgH="177480" progId="Equation.3">
                  <p:embed/>
                </p:oleObj>
              </mc:Choice>
              <mc:Fallback>
                <p:oleObj name="Equation" r:id="rId8" imgW="12672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981200"/>
                        <a:ext cx="2540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>
            <a:off x="1752600" y="2590800"/>
            <a:ext cx="1828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733800" y="1447800"/>
            <a:ext cx="0" cy="9906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00200" y="2743200"/>
            <a:ext cx="2044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projection of u on v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10000" y="1752600"/>
            <a:ext cx="2120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rejection of u from v</a:t>
            </a:r>
            <a:endParaRPr lang="en-US" dirty="0"/>
          </a:p>
        </p:txBody>
      </p:sp>
      <p:graphicFrame>
        <p:nvGraphicFramePr>
          <p:cNvPr id="100362" name="Object 10"/>
          <p:cNvGraphicFramePr>
            <a:graphicFrameLocks noChangeAspect="1"/>
          </p:cNvGraphicFramePr>
          <p:nvPr/>
        </p:nvGraphicFramePr>
        <p:xfrm>
          <a:off x="2286000" y="3200400"/>
          <a:ext cx="7620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8" name="Equation" r:id="rId10" imgW="380880" imgH="393480" progId="Equation.3">
                  <p:embed/>
                </p:oleObj>
              </mc:Choice>
              <mc:Fallback>
                <p:oleObj name="Equation" r:id="rId10" imgW="38088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200400"/>
                        <a:ext cx="7620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3" name="Object 11"/>
          <p:cNvGraphicFramePr>
            <a:graphicFrameLocks noChangeAspect="1"/>
          </p:cNvGraphicFramePr>
          <p:nvPr/>
        </p:nvGraphicFramePr>
        <p:xfrm>
          <a:off x="6096000" y="1530350"/>
          <a:ext cx="11938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9" name="Equation" r:id="rId12" imgW="596880" imgH="393480" progId="Equation.3">
                  <p:embed/>
                </p:oleObj>
              </mc:Choice>
              <mc:Fallback>
                <p:oleObj name="Equation" r:id="rId12" imgW="59688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530350"/>
                        <a:ext cx="11938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4" name="Object 12"/>
          <p:cNvGraphicFramePr>
            <a:graphicFrameLocks noChangeAspect="1"/>
          </p:cNvGraphicFramePr>
          <p:nvPr/>
        </p:nvGraphicFramePr>
        <p:xfrm>
          <a:off x="4203700" y="5170487"/>
          <a:ext cx="7366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0" name="Equation" r:id="rId14" imgW="368280" imgH="203040" progId="Equation.3">
                  <p:embed/>
                </p:oleObj>
              </mc:Choice>
              <mc:Fallback>
                <p:oleObj name="Equation" r:id="rId14" imgW="36828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0" y="5170487"/>
                        <a:ext cx="736600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suppose we are given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8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660649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9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462087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0" name="Equation" r:id="rId8" imgW="152280" imgH="215640" progId="Equation.3">
                  <p:embed/>
                </p:oleObj>
              </mc:Choice>
              <mc:Fallback>
                <p:oleObj name="Equation" r:id="rId8" imgW="1522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90988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1" name="Equation" r:id="rId10" imgW="190440" imgH="215640" progId="Equation.3">
                  <p:embed/>
                </p:oleObj>
              </mc:Choice>
              <mc:Fallback>
                <p:oleObj name="Equation" r:id="rId10" imgW="19044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443287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2" name="Equation" r:id="rId12" imgW="164880" imgH="228600" progId="Equation.3">
                  <p:embed/>
                </p:oleObj>
              </mc:Choice>
              <mc:Fallback>
                <p:oleObj name="Equation" r:id="rId12" imgW="16488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26463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3" name="Equation" r:id="rId14" imgW="177480" imgH="228600" progId="Equation.3">
                  <p:embed/>
                </p:oleObj>
              </mc:Choice>
              <mc:Fallback>
                <p:oleObj name="Equation" r:id="rId14" imgW="17748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4478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Equation" r:id="rId16" imgW="164880" imgH="228600" progId="Equation.3">
                  <p:embed/>
                </p:oleObj>
              </mc:Choice>
              <mc:Fallback>
                <p:oleObj name="Equation" r:id="rId16" imgW="16488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8956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5" name="Equation" r:id="rId18" imgW="215640" imgH="215640" progId="Equation.3">
                  <p:embed/>
                </p:oleObj>
              </mc:Choice>
              <mc:Fallback>
                <p:oleObj name="Equation" r:id="rId18" imgW="215640" imgH="215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4432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4025900" y="4800600"/>
          <a:ext cx="1092200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6" name="Equation" r:id="rId20" imgW="545760" imgH="457200" progId="Equation.3">
                  <p:embed/>
                </p:oleObj>
              </mc:Choice>
              <mc:Fallback>
                <p:oleObj name="Equation" r:id="rId20" imgW="545760" imgH="4572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5900" y="4800600"/>
                        <a:ext cx="1092200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the location of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2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660649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3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462087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4" name="Equation" r:id="rId8" imgW="152280" imgH="215640" progId="Equation.3">
                  <p:embed/>
                </p:oleObj>
              </mc:Choice>
              <mc:Fallback>
                <p:oleObj name="Equation" r:id="rId8" imgW="15228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90988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5" name="Equation" r:id="rId10" imgW="190440" imgH="215640" progId="Equation.3">
                  <p:embed/>
                </p:oleObj>
              </mc:Choice>
              <mc:Fallback>
                <p:oleObj name="Equation" r:id="rId10" imgW="19044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443287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6" name="Equation" r:id="rId12" imgW="164880" imgH="228600" progId="Equation.3">
                  <p:embed/>
                </p:oleObj>
              </mc:Choice>
              <mc:Fallback>
                <p:oleObj name="Equation" r:id="rId12" imgW="16488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26463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7" name="Equation" r:id="rId14" imgW="177480" imgH="228600" progId="Equation.3">
                  <p:embed/>
                </p:oleObj>
              </mc:Choice>
              <mc:Fallback>
                <p:oleObj name="Equation" r:id="rId14" imgW="17748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4478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8" name="Equation" r:id="rId16" imgW="164880" imgH="228600" progId="Equation.3">
                  <p:embed/>
                </p:oleObj>
              </mc:Choice>
              <mc:Fallback>
                <p:oleObj name="Equation" r:id="rId16" imgW="16488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8956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9" name="Equation" r:id="rId18" imgW="215640" imgH="215640" progId="Equation.3">
                  <p:embed/>
                </p:oleObj>
              </mc:Choice>
              <mc:Fallback>
                <p:oleObj name="Equation" r:id="rId18" imgW="21564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4432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43200" y="4800600"/>
          <a:ext cx="36576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0" name="Equation" r:id="rId20" imgW="1828800" imgH="457200" progId="Equation.3">
                  <p:embed/>
                </p:oleObj>
              </mc:Choice>
              <mc:Fallback>
                <p:oleObj name="Equation" r:id="rId20" imgW="182880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800600"/>
                        <a:ext cx="36576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2743200" y="3048000"/>
            <a:ext cx="27432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451" name="Object 15"/>
          <p:cNvGraphicFramePr>
            <a:graphicFrameLocks noChangeAspect="1"/>
          </p:cNvGraphicFramePr>
          <p:nvPr/>
        </p:nvGraphicFramePr>
        <p:xfrm>
          <a:off x="3962400" y="3124200"/>
          <a:ext cx="3810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1" name="Equation" r:id="rId22" imgW="190440" imgH="228600" progId="Equation.3">
                  <p:embed/>
                </p:oleObj>
              </mc:Choice>
              <mc:Fallback>
                <p:oleObj name="Equation" r:id="rId22" imgW="19044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124200"/>
                        <a:ext cx="3810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translation vector      can be interpreted as the location of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expressed 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33800" y="838200"/>
          <a:ext cx="3556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899" name="Equation" r:id="rId3" imgW="177480" imgH="253800" progId="Equation.3">
                  <p:embed/>
                </p:oleObj>
              </mc:Choice>
              <mc:Fallback>
                <p:oleObj name="Equation" r:id="rId3" imgW="177480" imgH="253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838200"/>
                        <a:ext cx="3556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738</TotalTime>
  <Words>435</Words>
  <Application>Microsoft Office PowerPoint</Application>
  <PresentationFormat>On-screen Show (4:3)</PresentationFormat>
  <Paragraphs>147</Paragraphs>
  <Slides>23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Equation</vt:lpstr>
      <vt:lpstr>Day 02</vt:lpstr>
      <vt:lpstr>Points and Vectors</vt:lpstr>
      <vt:lpstr>Coordinate Frames</vt:lpstr>
      <vt:lpstr>Coordinate Frames</vt:lpstr>
      <vt:lpstr>Dot Product</vt:lpstr>
      <vt:lpstr>Vector Projection and Rejection</vt:lpstr>
      <vt:lpstr>Translation</vt:lpstr>
      <vt:lpstr>Translation 1</vt:lpstr>
      <vt:lpstr>Translation 1</vt:lpstr>
      <vt:lpstr>Translation 2</vt:lpstr>
      <vt:lpstr>Translation 2</vt:lpstr>
      <vt:lpstr>Translation 3</vt:lpstr>
      <vt:lpstr>Translation 3</vt:lpstr>
      <vt:lpstr>Rotation</vt:lpstr>
      <vt:lpstr>Rotation 1</vt:lpstr>
      <vt:lpstr>Rotation 1</vt:lpstr>
      <vt:lpstr>Rotation 2</vt:lpstr>
      <vt:lpstr>Rotation 2</vt:lpstr>
      <vt:lpstr>Rotation 3</vt:lpstr>
      <vt:lpstr>Rotation 3</vt:lpstr>
      <vt:lpstr>Properties of Rotation Matrices</vt:lpstr>
      <vt:lpstr>Rotation and Translation</vt:lpstr>
      <vt:lpstr>Rotations in 3D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13</cp:revision>
  <dcterms:created xsi:type="dcterms:W3CDTF">2011-01-07T01:27:12Z</dcterms:created>
  <dcterms:modified xsi:type="dcterms:W3CDTF">2017-01-08T04:00:52Z</dcterms:modified>
</cp:coreProperties>
</file>